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257" r:id="rId2"/>
    <p:sldId id="259" r:id="rId3"/>
    <p:sldId id="260" r:id="rId4"/>
    <p:sldId id="262" r:id="rId5"/>
    <p:sldId id="263" r:id="rId6"/>
    <p:sldId id="264" r:id="rId7"/>
    <p:sldId id="268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CC00"/>
    <a:srgbClr val="FF9900"/>
    <a:srgbClr val="006600"/>
    <a:srgbClr val="99FF66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-8.3333333333333384E-2"/>
                  <c:y val="-3.2366824005394472E-2"/>
                </c:manualLayout>
              </c:layout>
              <c:dLblPos val="ctr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56-4540-A843-6596981C0C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dLblPos val="ctr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ЗПР</c:v>
                </c:pt>
                <c:pt idx="1">
                  <c:v>ТНР</c:v>
                </c:pt>
                <c:pt idx="2">
                  <c:v>слабослышащий</c:v>
                </c:pt>
                <c:pt idx="3">
                  <c:v>РАС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13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56-4540-A843-6596981C0CD4}"/>
            </c:ext>
          </c:extLst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27DE9-2C22-41EF-8528-6435E27D9F38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9033E74-3F8D-4A6B-8307-7F6C0A601A11}">
      <dgm:prSet phldrT="[Текст]"/>
      <dgm:spPr>
        <a:solidFill>
          <a:srgbClr val="FF9900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Поведенческий аналитик проводит тестирование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F4D6C8-5B72-4F52-93AC-96A627E36E76}" type="parTrans" cxnId="{A0FAFE70-E5A7-4302-92B2-A849F87DC05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FB7D06-1FA7-46F6-AB88-0835A991B5EC}" type="sibTrans" cxnId="{A0FAFE70-E5A7-4302-92B2-A849F87DC05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0F3675-3129-4BB6-8A3B-4A18F9FADCB1}">
      <dgm:prSet phldrT="[Текст]"/>
      <dgm:spPr>
        <a:solidFill>
          <a:srgbClr val="006600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Повторная диагностика поведенческого аналитика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3394AB-79FD-4E3F-99C9-1979E4C84E67}" type="parTrans" cxnId="{401D3576-6F92-43F4-9E14-D4BA3CE289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C0F3E-4C25-41C0-A53D-3FEA04B01B5C}" type="sibTrans" cxnId="{401D3576-6F92-43F4-9E14-D4BA3CE289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0D5E8F-583E-4AA9-868F-7B4FB13FA302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+ занятия в ресурсном классе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BA7382-F850-4B0E-A898-B71D5E7DE462}" type="parTrans" cxnId="{C94269EB-1FEE-4FDF-ACF2-BA38B5FA649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82CA06-A5C8-4A9E-B30D-9FF924A173BA}" type="sibTrans" cxnId="{C94269EB-1FEE-4FDF-ACF2-BA38B5FA649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333230-4D6F-49E5-BF0E-DEED835562FB}" type="pres">
      <dgm:prSet presAssocID="{C6F27DE9-2C22-41EF-8528-6435E27D9F3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E8AF6E-CB50-4F35-9BBF-B2A3222F1B63}" type="pres">
      <dgm:prSet presAssocID="{C6F27DE9-2C22-41EF-8528-6435E27D9F38}" presName="dummyMaxCanvas" presStyleCnt="0">
        <dgm:presLayoutVars/>
      </dgm:prSet>
      <dgm:spPr/>
    </dgm:pt>
    <dgm:pt modelId="{26B211C5-9044-4846-93BB-3EBB319031BF}" type="pres">
      <dgm:prSet presAssocID="{C6F27DE9-2C22-41EF-8528-6435E27D9F3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74647-68EA-447D-92C2-BD8AAAC0A4CB}" type="pres">
      <dgm:prSet presAssocID="{C6F27DE9-2C22-41EF-8528-6435E27D9F3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607DC-4917-4EBD-AD81-F9DD69790FFE}" type="pres">
      <dgm:prSet presAssocID="{C6F27DE9-2C22-41EF-8528-6435E27D9F3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F596E-D1DA-43C4-A05A-6453B3917EAF}" type="pres">
      <dgm:prSet presAssocID="{C6F27DE9-2C22-41EF-8528-6435E27D9F3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8D57B-4DF3-4938-86CB-197FD7355E09}" type="pres">
      <dgm:prSet presAssocID="{C6F27DE9-2C22-41EF-8528-6435E27D9F3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D76A8-7878-449F-A87F-2094031A02CF}" type="pres">
      <dgm:prSet presAssocID="{C6F27DE9-2C22-41EF-8528-6435E27D9F3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0CE69-75EF-49AB-A233-1BEA6525CAB4}" type="pres">
      <dgm:prSet presAssocID="{C6F27DE9-2C22-41EF-8528-6435E27D9F3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C78BC-32E7-4D47-A980-987A7337D87C}" type="pres">
      <dgm:prSet presAssocID="{C6F27DE9-2C22-41EF-8528-6435E27D9F3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B5998E-40C0-4136-9541-7F878B94CE8F}" type="presOf" srcId="{FA0D5E8F-583E-4AA9-868F-7B4FB13FA302}" destId="{FCC607DC-4917-4EBD-AD81-F9DD69790FFE}" srcOrd="0" destOrd="0" presId="urn:microsoft.com/office/officeart/2005/8/layout/vProcess5"/>
    <dgm:cxn modelId="{23922DCF-2309-4585-A298-27CA32F87679}" type="presOf" srcId="{700F3675-3129-4BB6-8A3B-4A18F9FADCB1}" destId="{33074647-68EA-447D-92C2-BD8AAAC0A4CB}" srcOrd="0" destOrd="0" presId="urn:microsoft.com/office/officeart/2005/8/layout/vProcess5"/>
    <dgm:cxn modelId="{229BA03D-5EBB-4BCB-8D21-9DE96DE356D5}" type="presOf" srcId="{FA0D5E8F-583E-4AA9-868F-7B4FB13FA302}" destId="{47BC78BC-32E7-4D47-A980-987A7337D87C}" srcOrd="1" destOrd="0" presId="urn:microsoft.com/office/officeart/2005/8/layout/vProcess5"/>
    <dgm:cxn modelId="{EDE2CAA6-E878-4701-9395-6B1C7AE40866}" type="presOf" srcId="{69033E74-3F8D-4A6B-8307-7F6C0A601A11}" destId="{26B211C5-9044-4846-93BB-3EBB319031BF}" srcOrd="0" destOrd="0" presId="urn:microsoft.com/office/officeart/2005/8/layout/vProcess5"/>
    <dgm:cxn modelId="{0BAE260A-85B3-4548-96D8-CBD06049AB94}" type="presOf" srcId="{700F3675-3129-4BB6-8A3B-4A18F9FADCB1}" destId="{14B0CE69-75EF-49AB-A233-1BEA6525CAB4}" srcOrd="1" destOrd="0" presId="urn:microsoft.com/office/officeart/2005/8/layout/vProcess5"/>
    <dgm:cxn modelId="{F7D47339-1C86-47C0-9621-E8C151BA171A}" type="presOf" srcId="{69033E74-3F8D-4A6B-8307-7F6C0A601A11}" destId="{810D76A8-7878-449F-A87F-2094031A02CF}" srcOrd="1" destOrd="0" presId="urn:microsoft.com/office/officeart/2005/8/layout/vProcess5"/>
    <dgm:cxn modelId="{83CDA7B0-E793-4306-AEB4-6DD6B84E890E}" type="presOf" srcId="{C6F27DE9-2C22-41EF-8528-6435E27D9F38}" destId="{01333230-4D6F-49E5-BF0E-DEED835562FB}" srcOrd="0" destOrd="0" presId="urn:microsoft.com/office/officeart/2005/8/layout/vProcess5"/>
    <dgm:cxn modelId="{401D3576-6F92-43F4-9E14-D4BA3CE289B6}" srcId="{C6F27DE9-2C22-41EF-8528-6435E27D9F38}" destId="{700F3675-3129-4BB6-8A3B-4A18F9FADCB1}" srcOrd="1" destOrd="0" parTransId="{023394AB-79FD-4E3F-99C9-1979E4C84E67}" sibTransId="{C4EC0F3E-4C25-41C0-A53D-3FEA04B01B5C}"/>
    <dgm:cxn modelId="{AE191C42-83B0-4561-8FB0-ADAC1108C867}" type="presOf" srcId="{C4EC0F3E-4C25-41C0-A53D-3FEA04B01B5C}" destId="{DA38D57B-4DF3-4938-86CB-197FD7355E09}" srcOrd="0" destOrd="0" presId="urn:microsoft.com/office/officeart/2005/8/layout/vProcess5"/>
    <dgm:cxn modelId="{A0FAFE70-E5A7-4302-92B2-A849F87DC053}" srcId="{C6F27DE9-2C22-41EF-8528-6435E27D9F38}" destId="{69033E74-3F8D-4A6B-8307-7F6C0A601A11}" srcOrd="0" destOrd="0" parTransId="{BDF4D6C8-5B72-4F52-93AC-96A627E36E76}" sibTransId="{E7FB7D06-1FA7-46F6-AB88-0835A991B5EC}"/>
    <dgm:cxn modelId="{C94269EB-1FEE-4FDF-ACF2-BA38B5FA6491}" srcId="{C6F27DE9-2C22-41EF-8528-6435E27D9F38}" destId="{FA0D5E8F-583E-4AA9-868F-7B4FB13FA302}" srcOrd="2" destOrd="0" parTransId="{E6BA7382-F850-4B0E-A898-B71D5E7DE462}" sibTransId="{3882CA06-A5C8-4A9E-B30D-9FF924A173BA}"/>
    <dgm:cxn modelId="{570D3E38-C491-4D92-89E2-97D196752DEC}" type="presOf" srcId="{E7FB7D06-1FA7-46F6-AB88-0835A991B5EC}" destId="{35FF596E-D1DA-43C4-A05A-6453B3917EAF}" srcOrd="0" destOrd="0" presId="urn:microsoft.com/office/officeart/2005/8/layout/vProcess5"/>
    <dgm:cxn modelId="{5B9E72E2-1F57-419C-8790-CB84FA2DB73C}" type="presParOf" srcId="{01333230-4D6F-49E5-BF0E-DEED835562FB}" destId="{23E8AF6E-CB50-4F35-9BBF-B2A3222F1B63}" srcOrd="0" destOrd="0" presId="urn:microsoft.com/office/officeart/2005/8/layout/vProcess5"/>
    <dgm:cxn modelId="{A0C59E81-9F04-4C4D-A8C8-38DF1D1C258D}" type="presParOf" srcId="{01333230-4D6F-49E5-BF0E-DEED835562FB}" destId="{26B211C5-9044-4846-93BB-3EBB319031BF}" srcOrd="1" destOrd="0" presId="urn:microsoft.com/office/officeart/2005/8/layout/vProcess5"/>
    <dgm:cxn modelId="{5E189843-2B9A-45A3-B611-9FF2616C8C70}" type="presParOf" srcId="{01333230-4D6F-49E5-BF0E-DEED835562FB}" destId="{33074647-68EA-447D-92C2-BD8AAAC0A4CB}" srcOrd="2" destOrd="0" presId="urn:microsoft.com/office/officeart/2005/8/layout/vProcess5"/>
    <dgm:cxn modelId="{B8A1413F-B98A-4882-91B5-2EB32C107FDD}" type="presParOf" srcId="{01333230-4D6F-49E5-BF0E-DEED835562FB}" destId="{FCC607DC-4917-4EBD-AD81-F9DD69790FFE}" srcOrd="3" destOrd="0" presId="urn:microsoft.com/office/officeart/2005/8/layout/vProcess5"/>
    <dgm:cxn modelId="{5B758CB8-272D-4C31-86AA-D76B7CCC0C12}" type="presParOf" srcId="{01333230-4D6F-49E5-BF0E-DEED835562FB}" destId="{35FF596E-D1DA-43C4-A05A-6453B3917EAF}" srcOrd="4" destOrd="0" presId="urn:microsoft.com/office/officeart/2005/8/layout/vProcess5"/>
    <dgm:cxn modelId="{B8313391-EF0A-4065-A1F9-488282FC1680}" type="presParOf" srcId="{01333230-4D6F-49E5-BF0E-DEED835562FB}" destId="{DA38D57B-4DF3-4938-86CB-197FD7355E09}" srcOrd="5" destOrd="0" presId="urn:microsoft.com/office/officeart/2005/8/layout/vProcess5"/>
    <dgm:cxn modelId="{4A10972B-C8CA-4987-918B-304AE2E46636}" type="presParOf" srcId="{01333230-4D6F-49E5-BF0E-DEED835562FB}" destId="{810D76A8-7878-449F-A87F-2094031A02CF}" srcOrd="6" destOrd="0" presId="urn:microsoft.com/office/officeart/2005/8/layout/vProcess5"/>
    <dgm:cxn modelId="{20FCD01E-DECA-470C-863C-3C9AF7E14AA5}" type="presParOf" srcId="{01333230-4D6F-49E5-BF0E-DEED835562FB}" destId="{14B0CE69-75EF-49AB-A233-1BEA6525CAB4}" srcOrd="7" destOrd="0" presId="urn:microsoft.com/office/officeart/2005/8/layout/vProcess5"/>
    <dgm:cxn modelId="{3EE927F9-7999-4379-A80F-32576A726BAA}" type="presParOf" srcId="{01333230-4D6F-49E5-BF0E-DEED835562FB}" destId="{47BC78BC-32E7-4D47-A980-987A7337D8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85AC1-AFB4-4511-8FA6-52C72B4DB66B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7334DAF-F242-4ABC-9046-B1826EC99E0F}">
      <dgm:prSet phldrT="[Текст]"/>
      <dgm:spPr>
        <a:solidFill>
          <a:srgbClr val="FFCC00">
            <a:alpha val="81000"/>
          </a:srgbClr>
        </a:solidFill>
      </dgm:spPr>
      <dgm:t>
        <a:bodyPr/>
        <a:lstStyle/>
        <a:p>
          <a:r>
            <a:rPr lang="ru-RU" dirty="0" smtClean="0"/>
            <a:t>УЧЕБНЫЙ ПЛАН</a:t>
          </a:r>
          <a:endParaRPr lang="ru-RU" dirty="0"/>
        </a:p>
      </dgm:t>
    </dgm:pt>
    <dgm:pt modelId="{5C8EA100-0581-4C0C-A61E-E503F08D5C4F}" type="parTrans" cxnId="{F88E2BD3-184D-4203-8323-3FE77693DF0F}">
      <dgm:prSet/>
      <dgm:spPr/>
      <dgm:t>
        <a:bodyPr/>
        <a:lstStyle/>
        <a:p>
          <a:endParaRPr lang="ru-RU"/>
        </a:p>
      </dgm:t>
    </dgm:pt>
    <dgm:pt modelId="{69ED1187-EACC-44C2-A4CE-1F0F40967F90}" type="sibTrans" cxnId="{F88E2BD3-184D-4203-8323-3FE77693DF0F}">
      <dgm:prSet/>
      <dgm:spPr/>
      <dgm:t>
        <a:bodyPr/>
        <a:lstStyle/>
        <a:p>
          <a:endParaRPr lang="ru-RU"/>
        </a:p>
      </dgm:t>
    </dgm:pt>
    <dgm:pt modelId="{DED20608-4C0D-4669-BA2B-F93C3383DC96}">
      <dgm:prSet phldrT="[Текст]"/>
      <dgm:spPr>
        <a:solidFill>
          <a:schemeClr val="bg2">
            <a:lumMod val="25000"/>
            <a:alpha val="81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ООП НОО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896518-CBBF-499B-8B96-D830238692D7}" type="parTrans" cxnId="{E74CBD6E-8020-40D6-8455-5341EEC2C723}">
      <dgm:prSet/>
      <dgm:spPr/>
      <dgm:t>
        <a:bodyPr/>
        <a:lstStyle/>
        <a:p>
          <a:endParaRPr lang="ru-RU"/>
        </a:p>
      </dgm:t>
    </dgm:pt>
    <dgm:pt modelId="{E81D627C-123C-49B9-AD21-9C2EF548D347}" type="sibTrans" cxnId="{E74CBD6E-8020-40D6-8455-5341EEC2C723}">
      <dgm:prSet/>
      <dgm:spPr/>
      <dgm:t>
        <a:bodyPr/>
        <a:lstStyle/>
        <a:p>
          <a:endParaRPr lang="ru-RU"/>
        </a:p>
      </dgm:t>
    </dgm:pt>
    <dgm:pt modelId="{89A54A34-0233-4773-89E2-94278263C80B}">
      <dgm:prSet phldrT="[Текст]"/>
      <dgm:spPr>
        <a:solidFill>
          <a:schemeClr val="accent1">
            <a:lumMod val="50000"/>
            <a:alpha val="93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АООП НОО для детей </a:t>
          </a:r>
          <a:r>
            <a:rPr lang="ru-RU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ru-RU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 8.2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5543C3-77E2-43B0-8E5A-34555AFF3175}" type="parTrans" cxnId="{9780DFAE-2558-4AE5-9F8C-6C8F13319D84}">
      <dgm:prSet/>
      <dgm:spPr/>
      <dgm:t>
        <a:bodyPr/>
        <a:lstStyle/>
        <a:p>
          <a:endParaRPr lang="ru-RU"/>
        </a:p>
      </dgm:t>
    </dgm:pt>
    <dgm:pt modelId="{BC302516-A2A4-4CD3-ABA1-71CA7755EA9E}" type="sibTrans" cxnId="{9780DFAE-2558-4AE5-9F8C-6C8F13319D84}">
      <dgm:prSet/>
      <dgm:spPr/>
      <dgm:t>
        <a:bodyPr/>
        <a:lstStyle/>
        <a:p>
          <a:endParaRPr lang="ru-RU"/>
        </a:p>
      </dgm:t>
    </dgm:pt>
    <dgm:pt modelId="{02E112BF-D683-426B-9066-E73959E2202B}">
      <dgm:prSet phldrT="[Текст]"/>
      <dgm:spPr>
        <a:solidFill>
          <a:schemeClr val="accent2">
            <a:lumMod val="75000"/>
            <a:alpha val="89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АООП НОО для детей с РАС 8.1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93C4F4-40A4-425B-B749-B36A2709E894}" type="parTrans" cxnId="{94F73BEC-D46C-4A4F-99C5-88D81DFC081D}">
      <dgm:prSet/>
      <dgm:spPr/>
      <dgm:t>
        <a:bodyPr/>
        <a:lstStyle/>
        <a:p>
          <a:endParaRPr lang="ru-RU"/>
        </a:p>
      </dgm:t>
    </dgm:pt>
    <dgm:pt modelId="{50086AAC-056B-4FDA-93C7-6BF4E1B64DB0}" type="sibTrans" cxnId="{94F73BEC-D46C-4A4F-99C5-88D81DFC081D}">
      <dgm:prSet/>
      <dgm:spPr/>
      <dgm:t>
        <a:bodyPr/>
        <a:lstStyle/>
        <a:p>
          <a:endParaRPr lang="ru-RU"/>
        </a:p>
      </dgm:t>
    </dgm:pt>
    <dgm:pt modelId="{EBC26DB6-BC92-44FB-9A0F-3499E2D73BC3}" type="pres">
      <dgm:prSet presAssocID="{5BE85AC1-AFB4-4511-8FA6-52C72B4DB66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765F2A-BA30-4C96-BE54-DF24DDA25FE8}" type="pres">
      <dgm:prSet presAssocID="{5BE85AC1-AFB4-4511-8FA6-52C72B4DB66B}" presName="radial" presStyleCnt="0">
        <dgm:presLayoutVars>
          <dgm:animLvl val="ctr"/>
        </dgm:presLayoutVars>
      </dgm:prSet>
      <dgm:spPr/>
    </dgm:pt>
    <dgm:pt modelId="{52C0F681-D7FA-428A-AE16-BB2B95EB2E9C}" type="pres">
      <dgm:prSet presAssocID="{07334DAF-F242-4ABC-9046-B1826EC99E0F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F8114FB3-92C1-4420-AEDC-69BB28ED2E6B}" type="pres">
      <dgm:prSet presAssocID="{DED20608-4C0D-4669-BA2B-F93C3383DC96}" presName="node" presStyleLbl="vennNode1" presStyleIdx="1" presStyleCnt="4" custScaleX="106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E5675-249A-4A09-B75B-128CEEE2B118}" type="pres">
      <dgm:prSet presAssocID="{89A54A34-0233-4773-89E2-94278263C80B}" presName="node" presStyleLbl="vennNode1" presStyleIdx="2" presStyleCnt="4" custScaleX="136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6C76B-E2E9-4441-B9BB-6FC4754FC08D}" type="pres">
      <dgm:prSet presAssocID="{02E112BF-D683-426B-9066-E73959E2202B}" presName="node" presStyleLbl="vennNode1" presStyleIdx="3" presStyleCnt="4" custScaleX="137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0DFAE-2558-4AE5-9F8C-6C8F13319D84}" srcId="{07334DAF-F242-4ABC-9046-B1826EC99E0F}" destId="{89A54A34-0233-4773-89E2-94278263C80B}" srcOrd="1" destOrd="0" parTransId="{A75543C3-77E2-43B0-8E5A-34555AFF3175}" sibTransId="{BC302516-A2A4-4CD3-ABA1-71CA7755EA9E}"/>
    <dgm:cxn modelId="{1B7A404F-7E03-4396-990B-86D0EC6D81FF}" type="presOf" srcId="{5BE85AC1-AFB4-4511-8FA6-52C72B4DB66B}" destId="{EBC26DB6-BC92-44FB-9A0F-3499E2D73BC3}" srcOrd="0" destOrd="0" presId="urn:microsoft.com/office/officeart/2005/8/layout/radial3"/>
    <dgm:cxn modelId="{94F73BEC-D46C-4A4F-99C5-88D81DFC081D}" srcId="{07334DAF-F242-4ABC-9046-B1826EC99E0F}" destId="{02E112BF-D683-426B-9066-E73959E2202B}" srcOrd="2" destOrd="0" parTransId="{3E93C4F4-40A4-425B-B749-B36A2709E894}" sibTransId="{50086AAC-056B-4FDA-93C7-6BF4E1B64DB0}"/>
    <dgm:cxn modelId="{E74CBD6E-8020-40D6-8455-5341EEC2C723}" srcId="{07334DAF-F242-4ABC-9046-B1826EC99E0F}" destId="{DED20608-4C0D-4669-BA2B-F93C3383DC96}" srcOrd="0" destOrd="0" parTransId="{E7896518-CBBF-499B-8B96-D830238692D7}" sibTransId="{E81D627C-123C-49B9-AD21-9C2EF548D347}"/>
    <dgm:cxn modelId="{F0B21F00-FB2A-442C-A69F-28346DA3147B}" type="presOf" srcId="{02E112BF-D683-426B-9066-E73959E2202B}" destId="{54B6C76B-E2E9-4441-B9BB-6FC4754FC08D}" srcOrd="0" destOrd="0" presId="urn:microsoft.com/office/officeart/2005/8/layout/radial3"/>
    <dgm:cxn modelId="{F88E2BD3-184D-4203-8323-3FE77693DF0F}" srcId="{5BE85AC1-AFB4-4511-8FA6-52C72B4DB66B}" destId="{07334DAF-F242-4ABC-9046-B1826EC99E0F}" srcOrd="0" destOrd="0" parTransId="{5C8EA100-0581-4C0C-A61E-E503F08D5C4F}" sibTransId="{69ED1187-EACC-44C2-A4CE-1F0F40967F90}"/>
    <dgm:cxn modelId="{57FBD63B-8421-47B4-86AE-F3067109C3E4}" type="presOf" srcId="{07334DAF-F242-4ABC-9046-B1826EC99E0F}" destId="{52C0F681-D7FA-428A-AE16-BB2B95EB2E9C}" srcOrd="0" destOrd="0" presId="urn:microsoft.com/office/officeart/2005/8/layout/radial3"/>
    <dgm:cxn modelId="{33095800-4C50-46AC-AB60-E8A6E6CFD717}" type="presOf" srcId="{DED20608-4C0D-4669-BA2B-F93C3383DC96}" destId="{F8114FB3-92C1-4420-AEDC-69BB28ED2E6B}" srcOrd="0" destOrd="0" presId="urn:microsoft.com/office/officeart/2005/8/layout/radial3"/>
    <dgm:cxn modelId="{9C506816-A7A9-4B4D-96CE-D6FF60108263}" type="presOf" srcId="{89A54A34-0233-4773-89E2-94278263C80B}" destId="{F49E5675-249A-4A09-B75B-128CEEE2B118}" srcOrd="0" destOrd="0" presId="urn:microsoft.com/office/officeart/2005/8/layout/radial3"/>
    <dgm:cxn modelId="{E66A3CAC-6B9F-49A6-A2C6-4E4217A7EF5B}" type="presParOf" srcId="{EBC26DB6-BC92-44FB-9A0F-3499E2D73BC3}" destId="{8F765F2A-BA30-4C96-BE54-DF24DDA25FE8}" srcOrd="0" destOrd="0" presId="urn:microsoft.com/office/officeart/2005/8/layout/radial3"/>
    <dgm:cxn modelId="{5CC348A7-8F90-4784-B320-AD4A58220ACA}" type="presParOf" srcId="{8F765F2A-BA30-4C96-BE54-DF24DDA25FE8}" destId="{52C0F681-D7FA-428A-AE16-BB2B95EB2E9C}" srcOrd="0" destOrd="0" presId="urn:microsoft.com/office/officeart/2005/8/layout/radial3"/>
    <dgm:cxn modelId="{5B4E89D9-B05A-4516-9C95-198EEDA2F6FA}" type="presParOf" srcId="{8F765F2A-BA30-4C96-BE54-DF24DDA25FE8}" destId="{F8114FB3-92C1-4420-AEDC-69BB28ED2E6B}" srcOrd="1" destOrd="0" presId="urn:microsoft.com/office/officeart/2005/8/layout/radial3"/>
    <dgm:cxn modelId="{0B71A491-95DA-4B63-BC3B-235A2EB9D1DC}" type="presParOf" srcId="{8F765F2A-BA30-4C96-BE54-DF24DDA25FE8}" destId="{F49E5675-249A-4A09-B75B-128CEEE2B118}" srcOrd="2" destOrd="0" presId="urn:microsoft.com/office/officeart/2005/8/layout/radial3"/>
    <dgm:cxn modelId="{C4DB173C-D83E-4C8F-9775-5FE95968945B}" type="presParOf" srcId="{8F765F2A-BA30-4C96-BE54-DF24DDA25FE8}" destId="{54B6C76B-E2E9-4441-B9BB-6FC4754FC08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211C5-9044-4846-93BB-3EBB319031BF}">
      <dsp:nvSpPr>
        <dsp:cNvPr id="0" name=""/>
        <dsp:cNvSpPr/>
      </dsp:nvSpPr>
      <dsp:spPr>
        <a:xfrm>
          <a:off x="0" y="0"/>
          <a:ext cx="7529565" cy="1313976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Поведенческий аналитик проводит тестирование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5" y="38485"/>
        <a:ext cx="6111681" cy="1237006"/>
      </dsp:txXfrm>
    </dsp:sp>
    <dsp:sp modelId="{33074647-68EA-447D-92C2-BD8AAAC0A4CB}">
      <dsp:nvSpPr>
        <dsp:cNvPr id="0" name=""/>
        <dsp:cNvSpPr/>
      </dsp:nvSpPr>
      <dsp:spPr>
        <a:xfrm>
          <a:off x="664373" y="1532973"/>
          <a:ext cx="7529565" cy="1313976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Повторная диагностика поведенческого аналитика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2858" y="1571458"/>
        <a:ext cx="5934136" cy="1237006"/>
      </dsp:txXfrm>
    </dsp:sp>
    <dsp:sp modelId="{FCC607DC-4917-4EBD-AD81-F9DD69790FFE}">
      <dsp:nvSpPr>
        <dsp:cNvPr id="0" name=""/>
        <dsp:cNvSpPr/>
      </dsp:nvSpPr>
      <dsp:spPr>
        <a:xfrm>
          <a:off x="1328746" y="3065946"/>
          <a:ext cx="7529565" cy="1313976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+ занятия в ресурсном классе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7231" y="3104431"/>
        <a:ext cx="5934136" cy="1237006"/>
      </dsp:txXfrm>
    </dsp:sp>
    <dsp:sp modelId="{35FF596E-D1DA-43C4-A05A-6453B3917EAF}">
      <dsp:nvSpPr>
        <dsp:cNvPr id="0" name=""/>
        <dsp:cNvSpPr/>
      </dsp:nvSpPr>
      <dsp:spPr>
        <a:xfrm>
          <a:off x="6675480" y="996432"/>
          <a:ext cx="854084" cy="8540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67649" y="996432"/>
        <a:ext cx="469746" cy="642698"/>
      </dsp:txXfrm>
    </dsp:sp>
    <dsp:sp modelId="{DA38D57B-4DF3-4938-86CB-197FD7355E09}">
      <dsp:nvSpPr>
        <dsp:cNvPr id="0" name=""/>
        <dsp:cNvSpPr/>
      </dsp:nvSpPr>
      <dsp:spPr>
        <a:xfrm>
          <a:off x="7339853" y="2520645"/>
          <a:ext cx="854084" cy="8540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333457"/>
            <a:satOff val="-39206"/>
            <a:lumOff val="-254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333457"/>
              <a:satOff val="-39206"/>
              <a:lumOff val="-25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32022" y="2520645"/>
        <a:ext cx="469746" cy="642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0F681-D7FA-428A-AE16-BB2B95EB2E9C}">
      <dsp:nvSpPr>
        <dsp:cNvPr id="0" name=""/>
        <dsp:cNvSpPr/>
      </dsp:nvSpPr>
      <dsp:spPr>
        <a:xfrm>
          <a:off x="3117433" y="1593020"/>
          <a:ext cx="3342196" cy="3342196"/>
        </a:xfrm>
        <a:prstGeom prst="ellipse">
          <a:avLst/>
        </a:prstGeom>
        <a:solidFill>
          <a:srgbClr val="FFCC00">
            <a:alpha val="8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УЧЕБНЫЙ ПЛАН</a:t>
          </a:r>
          <a:endParaRPr lang="ru-RU" sz="3600" kern="1200" dirty="0"/>
        </a:p>
      </dsp:txBody>
      <dsp:txXfrm>
        <a:off x="3606886" y="2082473"/>
        <a:ext cx="2363290" cy="2363290"/>
      </dsp:txXfrm>
    </dsp:sp>
    <dsp:sp modelId="{F8114FB3-92C1-4420-AEDC-69BB28ED2E6B}">
      <dsp:nvSpPr>
        <dsp:cNvPr id="0" name=""/>
        <dsp:cNvSpPr/>
      </dsp:nvSpPr>
      <dsp:spPr>
        <a:xfrm>
          <a:off x="3744413" y="254158"/>
          <a:ext cx="2088237" cy="1671098"/>
        </a:xfrm>
        <a:prstGeom prst="ellipse">
          <a:avLst/>
        </a:prstGeom>
        <a:solidFill>
          <a:schemeClr val="bg2">
            <a:lumMod val="25000"/>
            <a:alpha val="8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ООП </a:t>
          </a:r>
          <a:r>
            <a:rPr lang="ru-RU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НОО для детей с РАС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0228" y="498885"/>
        <a:ext cx="1476607" cy="1181644"/>
      </dsp:txXfrm>
    </dsp:sp>
    <dsp:sp modelId="{F49E5675-249A-4A09-B75B-128CEEE2B118}">
      <dsp:nvSpPr>
        <dsp:cNvPr id="0" name=""/>
        <dsp:cNvSpPr/>
      </dsp:nvSpPr>
      <dsp:spPr>
        <a:xfrm>
          <a:off x="5836078" y="3515775"/>
          <a:ext cx="1671098" cy="1671098"/>
        </a:xfrm>
        <a:prstGeom prst="ellipse">
          <a:avLst/>
        </a:prstGeom>
        <a:solidFill>
          <a:schemeClr val="accent1">
            <a:lumMod val="50000"/>
            <a:alpha val="9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АООП НОО 8.2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80805" y="3760502"/>
        <a:ext cx="1181644" cy="1181644"/>
      </dsp:txXfrm>
    </dsp:sp>
    <dsp:sp modelId="{54B6C76B-E2E9-4441-B9BB-6FC4754FC08D}">
      <dsp:nvSpPr>
        <dsp:cNvPr id="0" name=""/>
        <dsp:cNvSpPr/>
      </dsp:nvSpPr>
      <dsp:spPr>
        <a:xfrm>
          <a:off x="2069887" y="3515775"/>
          <a:ext cx="1671098" cy="1671098"/>
        </a:xfrm>
        <a:prstGeom prst="ellipse">
          <a:avLst/>
        </a:prstGeom>
        <a:solidFill>
          <a:schemeClr val="accent2">
            <a:lumMod val="75000"/>
            <a:alpha val="8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АООП НОО 8.1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4614" y="3760502"/>
        <a:ext cx="1181644" cy="1181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FC8D5-A615-4010-B09B-FD73DCE3EE6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12FCE-F7F0-40F0-91B4-5AA6160A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207-D132-454C-A0AA-CC00A8220620}" type="datetime1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9864-3EEC-402B-9E85-9F32030FADEC}" type="datetime1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057B-333C-45D2-8789-C3202EDC0F5C}" type="datetime1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2046-9756-4695-9C65-50C465E48853}" type="datetime1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4A25-6ED5-4F39-8689-5C1565D5E563}" type="datetime1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FF7B1E-DEE3-4FD2-9A6D-3BD6403A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F9C6-650C-4C36-8F48-9D13CA5CBC7C}" type="datetime1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B15D-9E07-430F-B99F-C5109A711553}" type="datetime1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A6AA-996C-4939-A24C-13D9DDA1975E}" type="datetime1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E3CD-A186-43AE-ADBC-3FE9FAB64763}" type="datetime1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50D2-6D19-4B28-8A85-35D498DB6FE8}" type="datetime1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5A4-1AB7-4494-A83C-D6CD1A7F2817}" type="datetime1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E63F48-B685-4630-B2B5-2F16A6F784EF}" type="datetime1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FF7B1E-DEE3-4FD2-9A6D-3BD6403A0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4386282"/>
            <a:ext cx="8229600" cy="18288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«Особенности построения индивидуального образовательного маршрута для ребенка с РАС образовательной организации (школьный уровень)»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31353" y="58061"/>
            <a:ext cx="7215238" cy="12106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+mj-lt"/>
              </a:rPr>
              <a:t>Муниципальное автономное общеобразовательное учреждение средняя общеобразовательная школа № 48</a:t>
            </a:r>
            <a:endParaRPr lang="ru-RU" sz="2400" b="1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6" name="Рисунок 5" descr="https://xn--48-6kc3bfr2e.xn--80acgfbsl1azdqr.xn--p1ai/upload/sc48_new/images/thumb/b1/4e/b14e043ffb596ae2f6a254703a52882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57163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В МАОУ СОШ № 48 обучается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54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ребенка с ОВЗ: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5681615"/>
              </p:ext>
            </p:extLst>
          </p:nvPr>
        </p:nvGraphicFramePr>
        <p:xfrm>
          <a:off x="500034" y="2149475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Выноска 2 4"/>
          <p:cNvSpPr/>
          <p:nvPr/>
        </p:nvSpPr>
        <p:spPr>
          <a:xfrm>
            <a:off x="4143372" y="1571612"/>
            <a:ext cx="4143404" cy="10001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6457"/>
              <a:gd name="adj6" fmla="val -383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обучаются по программе АООП </a:t>
            </a:r>
            <a:r>
              <a:rPr lang="ru-RU" dirty="0" smtClean="0"/>
              <a:t>НОО</a:t>
            </a:r>
            <a:r>
              <a:rPr lang="en-US" dirty="0" smtClean="0"/>
              <a:t> </a:t>
            </a:r>
            <a:r>
              <a:rPr lang="ru-RU" dirty="0" smtClean="0"/>
              <a:t>для детей с РАС вариант </a:t>
            </a:r>
            <a:r>
              <a:rPr lang="ru-RU" dirty="0"/>
              <a:t>8.1, 8.2.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Ресурсный класс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980728"/>
            <a:ext cx="4100457" cy="1886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8" y="2996952"/>
            <a:ext cx="4100455" cy="188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5" y="5013176"/>
            <a:ext cx="4100457" cy="188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рас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" y="223543"/>
            <a:ext cx="1679910" cy="3635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707" y="154672"/>
            <a:ext cx="1544216" cy="335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3273350"/>
            <a:ext cx="1529908" cy="3325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рас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6303" y="3138685"/>
            <a:ext cx="1512168" cy="3277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Индивидуальный образовательный маршрут каждому ребенку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рас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9275" y="1628717"/>
            <a:ext cx="2836867" cy="499654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51" r="2066" b="14300"/>
          <a:stretch/>
        </p:blipFill>
        <p:spPr>
          <a:xfrm rot="20986004">
            <a:off x="367253" y="2128172"/>
            <a:ext cx="2726255" cy="387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7" t="19551" b="30050"/>
          <a:stretch/>
        </p:blipFill>
        <p:spPr>
          <a:xfrm rot="444390">
            <a:off x="3086879" y="3273913"/>
            <a:ext cx="2602632" cy="293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Построение индивидуального образовательного маршрута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4120974"/>
              </p:ext>
            </p:extLst>
          </p:nvPr>
        </p:nvGraphicFramePr>
        <p:xfrm>
          <a:off x="142844" y="1928802"/>
          <a:ext cx="8858312" cy="437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66228"/>
            <a:ext cx="864096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Учебные планы для детей с РАС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7494511"/>
              </p:ext>
            </p:extLst>
          </p:nvPr>
        </p:nvGraphicFramePr>
        <p:xfrm>
          <a:off x="-684584" y="688268"/>
          <a:ext cx="9577064" cy="544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259632" y="5589240"/>
            <a:ext cx="1944216" cy="1192560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года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5073405" y="5589240"/>
            <a:ext cx="1944216" cy="1192560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лет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5687" t="11610" r="51660" b="10625"/>
          <a:stretch/>
        </p:blipFill>
        <p:spPr>
          <a:xfrm>
            <a:off x="164552" y="686889"/>
            <a:ext cx="4279220" cy="5729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66228"/>
            <a:ext cx="864096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Учебные планы для детей с РАС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5523" t="11609" r="50565" b="8657"/>
          <a:stretch/>
        </p:blipFill>
        <p:spPr>
          <a:xfrm>
            <a:off x="4752020" y="966039"/>
            <a:ext cx="4320480" cy="57112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64552" y="4792067"/>
            <a:ext cx="4248472" cy="1624608"/>
          </a:xfrm>
          <a:prstGeom prst="round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4941907"/>
            <a:ext cx="4248472" cy="1624608"/>
          </a:xfrm>
          <a:prstGeom prst="round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2 11"/>
          <p:cNvSpPr/>
          <p:nvPr/>
        </p:nvSpPr>
        <p:spPr>
          <a:xfrm flipH="1">
            <a:off x="193227" y="825659"/>
            <a:ext cx="1008112" cy="347425"/>
          </a:xfrm>
          <a:prstGeom prst="borderCallout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8.1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Выноска 2 12"/>
          <p:cNvSpPr/>
          <p:nvPr/>
        </p:nvSpPr>
        <p:spPr>
          <a:xfrm>
            <a:off x="7020272" y="843107"/>
            <a:ext cx="1008112" cy="347425"/>
          </a:xfrm>
          <a:prstGeom prst="borderCallout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8.2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741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Записи по тегу #aba | Мост над бездной аутизма. |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241040"/>
            <a:ext cx="2135688" cy="2786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16" y="14302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Система поощрений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Как поощрять ребенка с помощью «жетонов»? | Фонд Выход, аутизм в России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32970" y="3850524"/>
            <a:ext cx="4027262" cy="2819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Поощрительный лист&amp;quot; на 6 смайликов - купить по выгодной цене | Магазин для  людей с аутизмом &amp;quot;Не Как Все&amp;quot;"/>
          <p:cNvPicPr>
            <a:picLocks noChangeAspect="1" noChangeArrowheads="1"/>
          </p:cNvPicPr>
          <p:nvPr/>
        </p:nvPicPr>
        <p:blipFill>
          <a:blip r:embed="rId4" cstate="print"/>
          <a:srcRect t="23810"/>
          <a:stretch>
            <a:fillRect/>
          </a:stretch>
        </p:blipFill>
        <p:spPr bwMode="auto">
          <a:xfrm>
            <a:off x="6012504" y="1714487"/>
            <a:ext cx="2988652" cy="2516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Визуальное расписание » Центр лечебной педагогики и дифференцированного  обучения г. Пскова"/>
          <p:cNvPicPr>
            <a:picLocks noChangeAspect="1" noChangeArrowheads="1"/>
          </p:cNvPicPr>
          <p:nvPr/>
        </p:nvPicPr>
        <p:blipFill>
          <a:blip r:embed="rId5" cstate="print"/>
          <a:srcRect l="13813" r="11203" b="11202"/>
          <a:stretch>
            <a:fillRect/>
          </a:stretch>
        </p:blipFill>
        <p:spPr bwMode="auto">
          <a:xfrm>
            <a:off x="142876" y="1785926"/>
            <a:ext cx="3266920" cy="2579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7B1E-DEE3-4FD2-9A6D-3BD6403A04B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МАОУ СОШ № 48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>
                <a:latin typeface="+mj-lt"/>
              </a:rPr>
              <a:t>Директор: Пичугина Лариса Борисовна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>
                <a:latin typeface="+mj-lt"/>
              </a:rPr>
              <a:t>620131, Екатеринбург, ул. </a:t>
            </a:r>
            <a:r>
              <a:rPr lang="ru-RU" sz="3200" dirty="0" err="1">
                <a:latin typeface="+mj-lt"/>
              </a:rPr>
              <a:t>Крауля</a:t>
            </a:r>
            <a:r>
              <a:rPr lang="ru-RU" sz="3200" dirty="0">
                <a:latin typeface="+mj-lt"/>
              </a:rPr>
              <a:t>, 91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>
                <a:latin typeface="+mj-lt"/>
              </a:rPr>
              <a:t>(343) 242-32-44, 231-50-64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soch48@eduekb.ru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https://</a:t>
            </a:r>
            <a:r>
              <a:rPr lang="ru-RU" sz="3200" dirty="0" smtClean="0">
                <a:latin typeface="+mj-lt"/>
              </a:rPr>
              <a:t>школа48.екатеринбург.рф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1899</TotalTime>
  <Words>145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«Особенности построения индивидуального образовательного маршрута для ребенка с РАС образовательной организации (школьный уровень)»</vt:lpstr>
      <vt:lpstr>В МАОУ СОШ № 48 обучается  54 ребенка с ОВЗ:</vt:lpstr>
      <vt:lpstr>Ресурсный класс</vt:lpstr>
      <vt:lpstr>Индивидуальный образовательный маршрут каждому ребенку</vt:lpstr>
      <vt:lpstr>Построение индивидуального образовательного маршрута</vt:lpstr>
      <vt:lpstr>Учебные планы для детей с РАС</vt:lpstr>
      <vt:lpstr>Учебные планы для детей с РАС</vt:lpstr>
      <vt:lpstr>Система поощрений</vt:lpstr>
      <vt:lpstr>МАОУ СОШ №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StepV</dc:creator>
  <cp:lastModifiedBy>StepV</cp:lastModifiedBy>
  <cp:revision>30</cp:revision>
  <dcterms:created xsi:type="dcterms:W3CDTF">2022-02-13T13:39:30Z</dcterms:created>
  <dcterms:modified xsi:type="dcterms:W3CDTF">2022-02-15T12:28:37Z</dcterms:modified>
</cp:coreProperties>
</file>